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1"/>
  </p:handoutMasterIdLst>
  <p:sldIdLst>
    <p:sldId id="281" r:id="rId5"/>
    <p:sldId id="271" r:id="rId6"/>
    <p:sldId id="268" r:id="rId7"/>
    <p:sldId id="269" r:id="rId8"/>
    <p:sldId id="267" r:id="rId9"/>
    <p:sldId id="257" r:id="rId10"/>
    <p:sldId id="282" r:id="rId11"/>
    <p:sldId id="272" r:id="rId12"/>
    <p:sldId id="275" r:id="rId13"/>
    <p:sldId id="274" r:id="rId14"/>
    <p:sldId id="284" r:id="rId15"/>
    <p:sldId id="283" r:id="rId16"/>
    <p:sldId id="277" r:id="rId17"/>
    <p:sldId id="278" r:id="rId18"/>
    <p:sldId id="280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3A53"/>
    <a:srgbClr val="0092B7"/>
    <a:srgbClr val="3B94BD"/>
    <a:srgbClr val="76B22C"/>
    <a:srgbClr val="FF5244"/>
    <a:srgbClr val="E18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E447DE-D028-49E4-84D8-2D71A7D3DC76}" v="44" dt="2020-10-04T07:01:48.2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892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lson, Micah Andrew" userId="bc869252-89bb-4a4d-a74c-1864d2ad066f" providerId="ADAL" clId="{25E447DE-D028-49E4-84D8-2D71A7D3DC76}"/>
    <pc:docChg chg="undo custSel addSld delSld modSld sldOrd">
      <pc:chgData name="Nelson, Micah Andrew" userId="bc869252-89bb-4a4d-a74c-1864d2ad066f" providerId="ADAL" clId="{25E447DE-D028-49E4-84D8-2D71A7D3DC76}" dt="2020-10-04T07:13:03.788" v="3284" actId="2"/>
      <pc:docMkLst>
        <pc:docMk/>
      </pc:docMkLst>
      <pc:sldChg chg="addSp modSp">
        <pc:chgData name="Nelson, Micah Andrew" userId="bc869252-89bb-4a4d-a74c-1864d2ad066f" providerId="ADAL" clId="{25E447DE-D028-49E4-84D8-2D71A7D3DC76}" dt="2020-10-04T04:57:26.127" v="2991" actId="14100"/>
        <pc:sldMkLst>
          <pc:docMk/>
          <pc:sldMk cId="3195501298" sldId="272"/>
        </pc:sldMkLst>
        <pc:spChg chg="mod">
          <ac:chgData name="Nelson, Micah Andrew" userId="bc869252-89bb-4a4d-a74c-1864d2ad066f" providerId="ADAL" clId="{25E447DE-D028-49E4-84D8-2D71A7D3DC76}" dt="2020-10-04T04:57:26.127" v="2991" actId="14100"/>
          <ac:spMkLst>
            <pc:docMk/>
            <pc:sldMk cId="3195501298" sldId="272"/>
            <ac:spMk id="3" creationId="{5A29B698-ADDC-49B9-9FE1-30577124BF9A}"/>
          </ac:spMkLst>
        </pc:spChg>
        <pc:spChg chg="mod">
          <ac:chgData name="Nelson, Micah Andrew" userId="bc869252-89bb-4a4d-a74c-1864d2ad066f" providerId="ADAL" clId="{25E447DE-D028-49E4-84D8-2D71A7D3DC76}" dt="2020-10-04T04:21:03.875" v="956" actId="113"/>
          <ac:spMkLst>
            <pc:docMk/>
            <pc:sldMk cId="3195501298" sldId="272"/>
            <ac:spMk id="11" creationId="{DA531D7E-B3E9-488B-A95E-FA62CFBD5FE3}"/>
          </ac:spMkLst>
        </pc:spChg>
        <pc:picChg chg="add">
          <ac:chgData name="Nelson, Micah Andrew" userId="bc869252-89bb-4a4d-a74c-1864d2ad066f" providerId="ADAL" clId="{25E447DE-D028-49E4-84D8-2D71A7D3DC76}" dt="2020-10-04T04:57:15.929" v="2989"/>
          <ac:picMkLst>
            <pc:docMk/>
            <pc:sldMk cId="3195501298" sldId="272"/>
            <ac:picMk id="20" creationId="{8B07EEA8-995B-4251-B7A4-1F7A72201593}"/>
          </ac:picMkLst>
        </pc:picChg>
      </pc:sldChg>
      <pc:sldChg chg="addSp delSp modSp">
        <pc:chgData name="Nelson, Micah Andrew" userId="bc869252-89bb-4a4d-a74c-1864d2ad066f" providerId="ADAL" clId="{25E447DE-D028-49E4-84D8-2D71A7D3DC76}" dt="2020-10-04T07:02:37.567" v="3188" actId="20577"/>
        <pc:sldMkLst>
          <pc:docMk/>
          <pc:sldMk cId="2062203989" sldId="273"/>
        </pc:sldMkLst>
        <pc:spChg chg="mod">
          <ac:chgData name="Nelson, Micah Andrew" userId="bc869252-89bb-4a4d-a74c-1864d2ad066f" providerId="ADAL" clId="{25E447DE-D028-49E4-84D8-2D71A7D3DC76}" dt="2020-10-04T04:50:56.163" v="2594" actId="20577"/>
          <ac:spMkLst>
            <pc:docMk/>
            <pc:sldMk cId="2062203989" sldId="273"/>
            <ac:spMk id="2" creationId="{639D31E4-C0B3-4727-95A8-FF828C010784}"/>
          </ac:spMkLst>
        </pc:spChg>
        <pc:spChg chg="mod">
          <ac:chgData name="Nelson, Micah Andrew" userId="bc869252-89bb-4a4d-a74c-1864d2ad066f" providerId="ADAL" clId="{25E447DE-D028-49E4-84D8-2D71A7D3DC76}" dt="2020-10-04T04:50:48.500" v="2582" actId="207"/>
          <ac:spMkLst>
            <pc:docMk/>
            <pc:sldMk cId="2062203989" sldId="273"/>
            <ac:spMk id="3" creationId="{5A29B698-ADDC-49B9-9FE1-30577124BF9A}"/>
          </ac:spMkLst>
        </pc:spChg>
        <pc:spChg chg="mod">
          <ac:chgData name="Nelson, Micah Andrew" userId="bc869252-89bb-4a4d-a74c-1864d2ad066f" providerId="ADAL" clId="{25E447DE-D028-49E4-84D8-2D71A7D3DC76}" dt="2020-10-04T04:51:11.308" v="2600" actId="14100"/>
          <ac:spMkLst>
            <pc:docMk/>
            <pc:sldMk cId="2062203989" sldId="273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7:02:37.567" v="3188" actId="20577"/>
          <ac:spMkLst>
            <pc:docMk/>
            <pc:sldMk cId="2062203989" sldId="273"/>
            <ac:spMk id="11" creationId="{DA531D7E-B3E9-488B-A95E-FA62CFBD5FE3}"/>
          </ac:spMkLst>
        </pc:spChg>
        <pc:picChg chg="del">
          <ac:chgData name="Nelson, Micah Andrew" userId="bc869252-89bb-4a4d-a74c-1864d2ad066f" providerId="ADAL" clId="{25E447DE-D028-49E4-84D8-2D71A7D3DC76}" dt="2020-10-04T04:56:27.941" v="2971" actId="478"/>
          <ac:picMkLst>
            <pc:docMk/>
            <pc:sldMk cId="2062203989" sldId="273"/>
            <ac:picMk id="5" creationId="{CCD80F9B-E0A6-49BF-9197-1E766676D28A}"/>
          </ac:picMkLst>
        </pc:picChg>
        <pc:picChg chg="mod modCrop">
          <ac:chgData name="Nelson, Micah Andrew" userId="bc869252-89bb-4a4d-a74c-1864d2ad066f" providerId="ADAL" clId="{25E447DE-D028-49E4-84D8-2D71A7D3DC76}" dt="2020-10-04T04:50:29.775" v="2581" actId="1037"/>
          <ac:picMkLst>
            <pc:docMk/>
            <pc:sldMk cId="2062203989" sldId="273"/>
            <ac:picMk id="22" creationId="{F14B6454-8077-47CF-8639-9A08E756D6B0}"/>
          </ac:picMkLst>
        </pc:picChg>
        <pc:picChg chg="add">
          <ac:chgData name="Nelson, Micah Andrew" userId="bc869252-89bb-4a4d-a74c-1864d2ad066f" providerId="ADAL" clId="{25E447DE-D028-49E4-84D8-2D71A7D3DC76}" dt="2020-10-04T04:56:28.413" v="2972"/>
          <ac:picMkLst>
            <pc:docMk/>
            <pc:sldMk cId="2062203989" sldId="273"/>
            <ac:picMk id="27" creationId="{13BF0FC5-8145-48A3-ACA9-51AF3C25E29E}"/>
          </ac:picMkLst>
        </pc:picChg>
      </pc:sldChg>
      <pc:sldChg chg="addSp delSp modSp ord">
        <pc:chgData name="Nelson, Micah Andrew" userId="bc869252-89bb-4a4d-a74c-1864d2ad066f" providerId="ADAL" clId="{25E447DE-D028-49E4-84D8-2D71A7D3DC76}" dt="2020-10-04T07:04:23.736" v="3283" actId="14100"/>
        <pc:sldMkLst>
          <pc:docMk/>
          <pc:sldMk cId="456362502" sldId="274"/>
        </pc:sldMkLst>
        <pc:spChg chg="mod">
          <ac:chgData name="Nelson, Micah Andrew" userId="bc869252-89bb-4a4d-a74c-1864d2ad066f" providerId="ADAL" clId="{25E447DE-D028-49E4-84D8-2D71A7D3DC76}" dt="2020-10-04T04:34:24.642" v="1839" actId="20577"/>
          <ac:spMkLst>
            <pc:docMk/>
            <pc:sldMk cId="456362502" sldId="274"/>
            <ac:spMk id="2" creationId="{639D31E4-C0B3-4727-95A8-FF828C010784}"/>
          </ac:spMkLst>
        </pc:spChg>
        <pc:spChg chg="mod">
          <ac:chgData name="Nelson, Micah Andrew" userId="bc869252-89bb-4a4d-a74c-1864d2ad066f" providerId="ADAL" clId="{25E447DE-D028-49E4-84D8-2D71A7D3DC76}" dt="2020-10-04T04:35:05.986" v="1847" actId="207"/>
          <ac:spMkLst>
            <pc:docMk/>
            <pc:sldMk cId="456362502" sldId="274"/>
            <ac:spMk id="3" creationId="{5A29B698-ADDC-49B9-9FE1-30577124BF9A}"/>
          </ac:spMkLst>
        </pc:spChg>
        <pc:spChg chg="mod">
          <ac:chgData name="Nelson, Micah Andrew" userId="bc869252-89bb-4a4d-a74c-1864d2ad066f" providerId="ADAL" clId="{25E447DE-D028-49E4-84D8-2D71A7D3DC76}" dt="2020-10-04T04:32:18.774" v="1449" actId="20577"/>
          <ac:spMkLst>
            <pc:docMk/>
            <pc:sldMk cId="456362502" sldId="274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7:04:23.736" v="3283" actId="14100"/>
          <ac:spMkLst>
            <pc:docMk/>
            <pc:sldMk cId="456362502" sldId="274"/>
            <ac:spMk id="11" creationId="{DA531D7E-B3E9-488B-A95E-FA62CFBD5FE3}"/>
          </ac:spMkLst>
        </pc:spChg>
        <pc:picChg chg="del">
          <ac:chgData name="Nelson, Micah Andrew" userId="bc869252-89bb-4a4d-a74c-1864d2ad066f" providerId="ADAL" clId="{25E447DE-D028-49E4-84D8-2D71A7D3DC76}" dt="2020-10-04T04:56:41.421" v="2975" actId="478"/>
          <ac:picMkLst>
            <pc:docMk/>
            <pc:sldMk cId="456362502" sldId="274"/>
            <ac:picMk id="5" creationId="{CCD80F9B-E0A6-49BF-9197-1E766676D28A}"/>
          </ac:picMkLst>
        </pc:picChg>
        <pc:picChg chg="mod modCrop">
          <ac:chgData name="Nelson, Micah Andrew" userId="bc869252-89bb-4a4d-a74c-1864d2ad066f" providerId="ADAL" clId="{25E447DE-D028-49E4-84D8-2D71A7D3DC76}" dt="2020-10-04T04:30:53.362" v="1447" actId="1076"/>
          <ac:picMkLst>
            <pc:docMk/>
            <pc:sldMk cId="456362502" sldId="274"/>
            <ac:picMk id="14" creationId="{83679E89-3473-4CEB-B8EA-F65B04F5D687}"/>
          </ac:picMkLst>
        </pc:picChg>
        <pc:picChg chg="add mod">
          <ac:chgData name="Nelson, Micah Andrew" userId="bc869252-89bb-4a4d-a74c-1864d2ad066f" providerId="ADAL" clId="{25E447DE-D028-49E4-84D8-2D71A7D3DC76}" dt="2020-10-04T04:56:50.188" v="2979" actId="1076"/>
          <ac:picMkLst>
            <pc:docMk/>
            <pc:sldMk cId="456362502" sldId="274"/>
            <ac:picMk id="15" creationId="{476FB25C-5E85-4264-B33D-F779535E209B}"/>
          </ac:picMkLst>
        </pc:picChg>
      </pc:sldChg>
      <pc:sldChg chg="addSp delSp modSp ord">
        <pc:chgData name="Nelson, Micah Andrew" userId="bc869252-89bb-4a4d-a74c-1864d2ad066f" providerId="ADAL" clId="{25E447DE-D028-49E4-84D8-2D71A7D3DC76}" dt="2020-10-04T07:13:03.788" v="3284" actId="2"/>
        <pc:sldMkLst>
          <pc:docMk/>
          <pc:sldMk cId="3516607815" sldId="275"/>
        </pc:sldMkLst>
        <pc:spChg chg="mod">
          <ac:chgData name="Nelson, Micah Andrew" userId="bc869252-89bb-4a4d-a74c-1864d2ad066f" providerId="ADAL" clId="{25E447DE-D028-49E4-84D8-2D71A7D3DC76}" dt="2020-10-04T04:24:19.002" v="1230" actId="1076"/>
          <ac:spMkLst>
            <pc:docMk/>
            <pc:sldMk cId="3516607815" sldId="275"/>
            <ac:spMk id="4" creationId="{79A8F847-C38C-4723-AFE6-70632FEAEC8C}"/>
          </ac:spMkLst>
        </pc:spChg>
        <pc:spChg chg="mod">
          <ac:chgData name="Nelson, Micah Andrew" userId="bc869252-89bb-4a4d-a74c-1864d2ad066f" providerId="ADAL" clId="{25E447DE-D028-49E4-84D8-2D71A7D3DC76}" dt="2020-10-04T04:22:38.629" v="1213" actId="20577"/>
          <ac:spMkLst>
            <pc:docMk/>
            <pc:sldMk cId="3516607815" sldId="275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7:13:03.788" v="3284" actId="2"/>
          <ac:spMkLst>
            <pc:docMk/>
            <pc:sldMk cId="3516607815" sldId="275"/>
            <ac:spMk id="11" creationId="{DA531D7E-B3E9-488B-A95E-FA62CFBD5FE3}"/>
          </ac:spMkLst>
        </pc:spChg>
        <pc:spChg chg="add del mod">
          <ac:chgData name="Nelson, Micah Andrew" userId="bc869252-89bb-4a4d-a74c-1864d2ad066f" providerId="ADAL" clId="{25E447DE-D028-49E4-84D8-2D71A7D3DC76}" dt="2020-10-04T04:26:53.946" v="1299" actId="478"/>
          <ac:spMkLst>
            <pc:docMk/>
            <pc:sldMk cId="3516607815" sldId="275"/>
            <ac:spMk id="15" creationId="{DA883BF8-1F06-45CF-B6C2-A007251468DA}"/>
          </ac:spMkLst>
        </pc:spChg>
        <pc:picChg chg="mod modCrop">
          <ac:chgData name="Nelson, Micah Andrew" userId="bc869252-89bb-4a4d-a74c-1864d2ad066f" providerId="ADAL" clId="{25E447DE-D028-49E4-84D8-2D71A7D3DC76}" dt="2020-10-04T04:26:51.533" v="1298" actId="1076"/>
          <ac:picMkLst>
            <pc:docMk/>
            <pc:sldMk cId="3516607815" sldId="275"/>
            <ac:picMk id="14" creationId="{0F81273E-9E51-474A-9E36-43AE86C30F8E}"/>
          </ac:picMkLst>
        </pc:picChg>
      </pc:sldChg>
      <pc:sldChg chg="delSp del ord">
        <pc:chgData name="Nelson, Micah Andrew" userId="bc869252-89bb-4a4d-a74c-1864d2ad066f" providerId="ADAL" clId="{25E447DE-D028-49E4-84D8-2D71A7D3DC76}" dt="2020-10-04T04:53:24.677" v="2834" actId="2696"/>
        <pc:sldMkLst>
          <pc:docMk/>
          <pc:sldMk cId="3334811673" sldId="276"/>
        </pc:sldMkLst>
        <pc:picChg chg="del">
          <ac:chgData name="Nelson, Micah Andrew" userId="bc869252-89bb-4a4d-a74c-1864d2ad066f" providerId="ADAL" clId="{25E447DE-D028-49E4-84D8-2D71A7D3DC76}" dt="2020-10-04T04:53:21.136" v="2832"/>
          <ac:picMkLst>
            <pc:docMk/>
            <pc:sldMk cId="3334811673" sldId="276"/>
            <ac:picMk id="14" creationId="{90D18EB2-BDF3-46E4-9A78-E0ECC53C85C6}"/>
          </ac:picMkLst>
        </pc:picChg>
      </pc:sldChg>
      <pc:sldChg chg="addSp modSp">
        <pc:chgData name="Nelson, Micah Andrew" userId="bc869252-89bb-4a4d-a74c-1864d2ad066f" providerId="ADAL" clId="{25E447DE-D028-49E4-84D8-2D71A7D3DC76}" dt="2020-10-04T04:57:10.629" v="2988" actId="1076"/>
        <pc:sldMkLst>
          <pc:docMk/>
          <pc:sldMk cId="185451496" sldId="277"/>
        </pc:sldMkLst>
        <pc:spChg chg="mod">
          <ac:chgData name="Nelson, Micah Andrew" userId="bc869252-89bb-4a4d-a74c-1864d2ad066f" providerId="ADAL" clId="{25E447DE-D028-49E4-84D8-2D71A7D3DC76}" dt="2020-10-04T04:22:33.119" v="1211" actId="20577"/>
          <ac:spMkLst>
            <pc:docMk/>
            <pc:sldMk cId="185451496" sldId="277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4:17:26.771" v="375" actId="20577"/>
          <ac:spMkLst>
            <pc:docMk/>
            <pc:sldMk cId="185451496" sldId="277"/>
            <ac:spMk id="11" creationId="{DA531D7E-B3E9-488B-A95E-FA62CFBD5FE3}"/>
          </ac:spMkLst>
        </pc:spChg>
        <pc:picChg chg="add mod">
          <ac:chgData name="Nelson, Micah Andrew" userId="bc869252-89bb-4a4d-a74c-1864d2ad066f" providerId="ADAL" clId="{25E447DE-D028-49E4-84D8-2D71A7D3DC76}" dt="2020-10-04T04:57:10.629" v="2988" actId="1076"/>
          <ac:picMkLst>
            <pc:docMk/>
            <pc:sldMk cId="185451496" sldId="277"/>
            <ac:picMk id="15" creationId="{003DE69D-F445-4449-ABC2-9AB9E2D5528F}"/>
          </ac:picMkLst>
        </pc:picChg>
      </pc:sldChg>
      <pc:sldChg chg="modSp ord">
        <pc:chgData name="Nelson, Micah Andrew" userId="bc869252-89bb-4a4d-a74c-1864d2ad066f" providerId="ADAL" clId="{25E447DE-D028-49E4-84D8-2D71A7D3DC76}" dt="2020-10-04T04:29:02.369" v="1434" actId="1076"/>
        <pc:sldMkLst>
          <pc:docMk/>
          <pc:sldMk cId="2114177030" sldId="278"/>
        </pc:sldMkLst>
        <pc:spChg chg="mod">
          <ac:chgData name="Nelson, Micah Andrew" userId="bc869252-89bb-4a4d-a74c-1864d2ad066f" providerId="ADAL" clId="{25E447DE-D028-49E4-84D8-2D71A7D3DC76}" dt="2020-10-04T04:27:46.881" v="1418" actId="20577"/>
          <ac:spMkLst>
            <pc:docMk/>
            <pc:sldMk cId="2114177030" sldId="278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4:27:35.871" v="1416" actId="20577"/>
          <ac:spMkLst>
            <pc:docMk/>
            <pc:sldMk cId="2114177030" sldId="278"/>
            <ac:spMk id="11" creationId="{DA531D7E-B3E9-488B-A95E-FA62CFBD5FE3}"/>
          </ac:spMkLst>
        </pc:spChg>
        <pc:picChg chg="mod modCrop">
          <ac:chgData name="Nelson, Micah Andrew" userId="bc869252-89bb-4a4d-a74c-1864d2ad066f" providerId="ADAL" clId="{25E447DE-D028-49E4-84D8-2D71A7D3DC76}" dt="2020-10-04T04:29:02.369" v="1434" actId="1076"/>
          <ac:picMkLst>
            <pc:docMk/>
            <pc:sldMk cId="2114177030" sldId="278"/>
            <ac:picMk id="14" creationId="{BA50BB2A-A3CA-49F8-9A86-953036D10969}"/>
          </ac:picMkLst>
        </pc:picChg>
      </pc:sldChg>
      <pc:sldChg chg="delSp del ord">
        <pc:chgData name="Nelson, Micah Andrew" userId="bc869252-89bb-4a4d-a74c-1864d2ad066f" providerId="ADAL" clId="{25E447DE-D028-49E4-84D8-2D71A7D3DC76}" dt="2020-10-04T04:34:48.325" v="1845" actId="2696"/>
        <pc:sldMkLst>
          <pc:docMk/>
          <pc:sldMk cId="1308987440" sldId="279"/>
        </pc:sldMkLst>
        <pc:picChg chg="del">
          <ac:chgData name="Nelson, Micah Andrew" userId="bc869252-89bb-4a4d-a74c-1864d2ad066f" providerId="ADAL" clId="{25E447DE-D028-49E4-84D8-2D71A7D3DC76}" dt="2020-10-04T04:34:38.751" v="1842"/>
          <ac:picMkLst>
            <pc:docMk/>
            <pc:sldMk cId="1308987440" sldId="279"/>
            <ac:picMk id="14" creationId="{F52D1C17-4E06-498E-B8AD-DC8842DAD420}"/>
          </ac:picMkLst>
        </pc:picChg>
      </pc:sldChg>
      <pc:sldChg chg="addSp delSp modSp add">
        <pc:chgData name="Nelson, Micah Andrew" userId="bc869252-89bb-4a4d-a74c-1864d2ad066f" providerId="ADAL" clId="{25E447DE-D028-49E4-84D8-2D71A7D3DC76}" dt="2020-10-04T04:56:55.235" v="2981"/>
        <pc:sldMkLst>
          <pc:docMk/>
          <pc:sldMk cId="1200922666" sldId="280"/>
        </pc:sldMkLst>
        <pc:spChg chg="mod">
          <ac:chgData name="Nelson, Micah Andrew" userId="bc869252-89bb-4a4d-a74c-1864d2ad066f" providerId="ADAL" clId="{25E447DE-D028-49E4-84D8-2D71A7D3DC76}" dt="2020-10-04T04:35:14.580" v="1848" actId="207"/>
          <ac:spMkLst>
            <pc:docMk/>
            <pc:sldMk cId="1200922666" sldId="280"/>
            <ac:spMk id="3" creationId="{5A29B698-ADDC-49B9-9FE1-30577124BF9A}"/>
          </ac:spMkLst>
        </pc:spChg>
        <pc:spChg chg="add del mod">
          <ac:chgData name="Nelson, Micah Andrew" userId="bc869252-89bb-4a4d-a74c-1864d2ad066f" providerId="ADAL" clId="{25E447DE-D028-49E4-84D8-2D71A7D3DC76}" dt="2020-10-04T04:35:49.738" v="1853" actId="11529"/>
          <ac:spMkLst>
            <pc:docMk/>
            <pc:sldMk cId="1200922666" sldId="280"/>
            <ac:spMk id="6" creationId="{690BAC8A-6DE9-40AF-830A-C1AB05194E81}"/>
          </ac:spMkLst>
        </pc:spChg>
        <pc:spChg chg="mod">
          <ac:chgData name="Nelson, Micah Andrew" userId="bc869252-89bb-4a4d-a74c-1864d2ad066f" providerId="ADAL" clId="{25E447DE-D028-49E4-84D8-2D71A7D3DC76}" dt="2020-10-04T04:44:41.224" v="1871" actId="14100"/>
          <ac:spMkLst>
            <pc:docMk/>
            <pc:sldMk cId="1200922666" sldId="280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4:49:17.194" v="2562" actId="20577"/>
          <ac:spMkLst>
            <pc:docMk/>
            <pc:sldMk cId="1200922666" sldId="280"/>
            <ac:spMk id="11" creationId="{DA531D7E-B3E9-488B-A95E-FA62CFBD5FE3}"/>
          </ac:spMkLst>
        </pc:spChg>
        <pc:picChg chg="del">
          <ac:chgData name="Nelson, Micah Andrew" userId="bc869252-89bb-4a4d-a74c-1864d2ad066f" providerId="ADAL" clId="{25E447DE-D028-49E4-84D8-2D71A7D3DC76}" dt="2020-10-04T04:56:54.924" v="2980" actId="478"/>
          <ac:picMkLst>
            <pc:docMk/>
            <pc:sldMk cId="1200922666" sldId="280"/>
            <ac:picMk id="5" creationId="{CCD80F9B-E0A6-49BF-9197-1E766676D28A}"/>
          </ac:picMkLst>
        </pc:picChg>
        <pc:picChg chg="add mod modCrop">
          <ac:chgData name="Nelson, Micah Andrew" userId="bc869252-89bb-4a4d-a74c-1864d2ad066f" providerId="ADAL" clId="{25E447DE-D028-49E4-84D8-2D71A7D3DC76}" dt="2020-10-04T04:44:32.559" v="1868" actId="1076"/>
          <ac:picMkLst>
            <pc:docMk/>
            <pc:sldMk cId="1200922666" sldId="280"/>
            <ac:picMk id="12" creationId="{C03ACCA2-D91B-40FD-97EF-29A01A2B9A2F}"/>
          </ac:picMkLst>
        </pc:picChg>
        <pc:picChg chg="del">
          <ac:chgData name="Nelson, Micah Andrew" userId="bc869252-89bb-4a4d-a74c-1864d2ad066f" providerId="ADAL" clId="{25E447DE-D028-49E4-84D8-2D71A7D3DC76}" dt="2020-10-04T04:34:45.233" v="1843" actId="478"/>
          <ac:picMkLst>
            <pc:docMk/>
            <pc:sldMk cId="1200922666" sldId="280"/>
            <ac:picMk id="14" creationId="{83679E89-3473-4CEB-B8EA-F65B04F5D687}"/>
          </ac:picMkLst>
        </pc:picChg>
        <pc:picChg chg="add">
          <ac:chgData name="Nelson, Micah Andrew" userId="bc869252-89bb-4a4d-a74c-1864d2ad066f" providerId="ADAL" clId="{25E447DE-D028-49E4-84D8-2D71A7D3DC76}" dt="2020-10-04T04:56:55.235" v="2981"/>
          <ac:picMkLst>
            <pc:docMk/>
            <pc:sldMk cId="1200922666" sldId="280"/>
            <ac:picMk id="15" creationId="{B2EF852E-9973-4CB2-98D2-A4766F40C2D1}"/>
          </ac:picMkLst>
        </pc:picChg>
      </pc:sldChg>
      <pc:sldChg chg="modSp add ord">
        <pc:chgData name="Nelson, Micah Andrew" userId="bc869252-89bb-4a4d-a74c-1864d2ad066f" providerId="ADAL" clId="{25E447DE-D028-49E4-84D8-2D71A7D3DC76}" dt="2020-10-04T07:02:09.437" v="3152" actId="20577"/>
        <pc:sldMkLst>
          <pc:docMk/>
          <pc:sldMk cId="2833877191" sldId="281"/>
        </pc:sldMkLst>
        <pc:spChg chg="mod">
          <ac:chgData name="Nelson, Micah Andrew" userId="bc869252-89bb-4a4d-a74c-1864d2ad066f" providerId="ADAL" clId="{25E447DE-D028-49E4-84D8-2D71A7D3DC76}" dt="2020-10-04T04:47:18.193" v="2436" actId="20577"/>
          <ac:spMkLst>
            <pc:docMk/>
            <pc:sldMk cId="2833877191" sldId="281"/>
            <ac:spMk id="2" creationId="{03D6A3D7-9B9E-42FF-9A0E-11EAF09783C7}"/>
          </ac:spMkLst>
        </pc:spChg>
        <pc:spChg chg="mod">
          <ac:chgData name="Nelson, Micah Andrew" userId="bc869252-89bb-4a4d-a74c-1864d2ad066f" providerId="ADAL" clId="{25E447DE-D028-49E4-84D8-2D71A7D3DC76}" dt="2020-10-04T07:02:09.437" v="3152" actId="20577"/>
          <ac:spMkLst>
            <pc:docMk/>
            <pc:sldMk cId="2833877191" sldId="281"/>
            <ac:spMk id="3" creationId="{0E023927-0F42-4612-BCC2-09848BA2A2E4}"/>
          </ac:spMkLst>
        </pc:spChg>
      </pc:sldChg>
      <pc:sldChg chg="modSp add ord">
        <pc:chgData name="Nelson, Micah Andrew" userId="bc869252-89bb-4a4d-a74c-1864d2ad066f" providerId="ADAL" clId="{25E447DE-D028-49E4-84D8-2D71A7D3DC76}" dt="2020-10-04T07:02:17.111" v="3166" actId="20577"/>
        <pc:sldMkLst>
          <pc:docMk/>
          <pc:sldMk cId="1510744265" sldId="282"/>
        </pc:sldMkLst>
        <pc:spChg chg="mod">
          <ac:chgData name="Nelson, Micah Andrew" userId="bc869252-89bb-4a4d-a74c-1864d2ad066f" providerId="ADAL" clId="{25E447DE-D028-49E4-84D8-2D71A7D3DC76}" dt="2020-10-04T04:47:44.262" v="2457" actId="20577"/>
          <ac:spMkLst>
            <pc:docMk/>
            <pc:sldMk cId="1510744265" sldId="282"/>
            <ac:spMk id="2" creationId="{03D6A3D7-9B9E-42FF-9A0E-11EAF09783C7}"/>
          </ac:spMkLst>
        </pc:spChg>
        <pc:spChg chg="mod">
          <ac:chgData name="Nelson, Micah Andrew" userId="bc869252-89bb-4a4d-a74c-1864d2ad066f" providerId="ADAL" clId="{25E447DE-D028-49E4-84D8-2D71A7D3DC76}" dt="2020-10-04T07:02:17.111" v="3166" actId="20577"/>
          <ac:spMkLst>
            <pc:docMk/>
            <pc:sldMk cId="1510744265" sldId="282"/>
            <ac:spMk id="3" creationId="{0E023927-0F42-4612-BCC2-09848BA2A2E4}"/>
          </ac:spMkLst>
        </pc:spChg>
      </pc:sldChg>
      <pc:sldChg chg="modSp add ord">
        <pc:chgData name="Nelson, Micah Andrew" userId="bc869252-89bb-4a4d-a74c-1864d2ad066f" providerId="ADAL" clId="{25E447DE-D028-49E4-84D8-2D71A7D3DC76}" dt="2020-10-04T07:02:24.286" v="3183" actId="20577"/>
        <pc:sldMkLst>
          <pc:docMk/>
          <pc:sldMk cId="2327520564" sldId="283"/>
        </pc:sldMkLst>
        <pc:spChg chg="mod">
          <ac:chgData name="Nelson, Micah Andrew" userId="bc869252-89bb-4a4d-a74c-1864d2ad066f" providerId="ADAL" clId="{25E447DE-D028-49E4-84D8-2D71A7D3DC76}" dt="2020-10-04T04:48:32.796" v="2488" actId="20577"/>
          <ac:spMkLst>
            <pc:docMk/>
            <pc:sldMk cId="2327520564" sldId="283"/>
            <ac:spMk id="2" creationId="{03D6A3D7-9B9E-42FF-9A0E-11EAF09783C7}"/>
          </ac:spMkLst>
        </pc:spChg>
        <pc:spChg chg="mod">
          <ac:chgData name="Nelson, Micah Andrew" userId="bc869252-89bb-4a4d-a74c-1864d2ad066f" providerId="ADAL" clId="{25E447DE-D028-49E4-84D8-2D71A7D3DC76}" dt="2020-10-04T07:02:24.286" v="3183" actId="20577"/>
          <ac:spMkLst>
            <pc:docMk/>
            <pc:sldMk cId="2327520564" sldId="283"/>
            <ac:spMk id="3" creationId="{0E023927-0F42-4612-BCC2-09848BA2A2E4}"/>
          </ac:spMkLst>
        </pc:spChg>
      </pc:sldChg>
      <pc:sldChg chg="addSp delSp modSp add ord">
        <pc:chgData name="Nelson, Micah Andrew" userId="bc869252-89bb-4a4d-a74c-1864d2ad066f" providerId="ADAL" clId="{25E447DE-D028-49E4-84D8-2D71A7D3DC76}" dt="2020-10-04T04:56:59.187" v="2982"/>
        <pc:sldMkLst>
          <pc:docMk/>
          <pc:sldMk cId="3586199917" sldId="284"/>
        </pc:sldMkLst>
        <pc:spChg chg="mod">
          <ac:chgData name="Nelson, Micah Andrew" userId="bc869252-89bb-4a4d-a74c-1864d2ad066f" providerId="ADAL" clId="{25E447DE-D028-49E4-84D8-2D71A7D3DC76}" dt="2020-10-04T04:54:22.372" v="2847" actId="20577"/>
          <ac:spMkLst>
            <pc:docMk/>
            <pc:sldMk cId="3586199917" sldId="284"/>
            <ac:spMk id="10" creationId="{5413B64E-48E8-4B01-95FB-41086DFAB1CC}"/>
          </ac:spMkLst>
        </pc:spChg>
        <pc:spChg chg="mod">
          <ac:chgData name="Nelson, Micah Andrew" userId="bc869252-89bb-4a4d-a74c-1864d2ad066f" providerId="ADAL" clId="{25E447DE-D028-49E4-84D8-2D71A7D3DC76}" dt="2020-10-04T04:55:23.705" v="2955" actId="20577"/>
          <ac:spMkLst>
            <pc:docMk/>
            <pc:sldMk cId="3586199917" sldId="284"/>
            <ac:spMk id="11" creationId="{DA531D7E-B3E9-488B-A95E-FA62CFBD5FE3}"/>
          </ac:spMkLst>
        </pc:spChg>
        <pc:picChg chg="del">
          <ac:chgData name="Nelson, Micah Andrew" userId="bc869252-89bb-4a4d-a74c-1864d2ad066f" providerId="ADAL" clId="{25E447DE-D028-49E4-84D8-2D71A7D3DC76}" dt="2020-10-04T04:55:28.757" v="2956" actId="478"/>
          <ac:picMkLst>
            <pc:docMk/>
            <pc:sldMk cId="3586199917" sldId="284"/>
            <ac:picMk id="5" creationId="{CCD80F9B-E0A6-49BF-9197-1E766676D28A}"/>
          </ac:picMkLst>
        </pc:picChg>
        <pc:picChg chg="add del mod">
          <ac:chgData name="Nelson, Micah Andrew" userId="bc869252-89bb-4a4d-a74c-1864d2ad066f" providerId="ADAL" clId="{25E447DE-D028-49E4-84D8-2D71A7D3DC76}" dt="2020-10-04T04:56:38.819" v="2974"/>
          <ac:picMkLst>
            <pc:docMk/>
            <pc:sldMk cId="3586199917" sldId="284"/>
            <ac:picMk id="7" creationId="{FCA91AAB-8E55-4310-A5DD-DD215FE2FADD}"/>
          </ac:picMkLst>
        </pc:picChg>
        <pc:picChg chg="add mod modCrop">
          <ac:chgData name="Nelson, Micah Andrew" userId="bc869252-89bb-4a4d-a74c-1864d2ad066f" providerId="ADAL" clId="{25E447DE-D028-49E4-84D8-2D71A7D3DC76}" dt="2020-10-04T04:54:15.094" v="2845" actId="1076"/>
          <ac:picMkLst>
            <pc:docMk/>
            <pc:sldMk cId="3586199917" sldId="284"/>
            <ac:picMk id="12" creationId="{0D8B8222-76A9-495E-BB63-4A89D9CA9A71}"/>
          </ac:picMkLst>
        </pc:picChg>
        <pc:picChg chg="add mod">
          <ac:chgData name="Nelson, Micah Andrew" userId="bc869252-89bb-4a4d-a74c-1864d2ad066f" providerId="ADAL" clId="{25E447DE-D028-49E4-84D8-2D71A7D3DC76}" dt="2020-10-04T04:56:21.667" v="2970" actId="1076"/>
          <ac:picMkLst>
            <pc:docMk/>
            <pc:sldMk cId="3586199917" sldId="284"/>
            <ac:picMk id="14" creationId="{6CB3D7F0-8DA2-4489-A4DA-F0B3E0117CB8}"/>
          </ac:picMkLst>
        </pc:picChg>
        <pc:picChg chg="add del mod">
          <ac:chgData name="Nelson, Micah Andrew" userId="bc869252-89bb-4a4d-a74c-1864d2ad066f" providerId="ADAL" clId="{25E447DE-D028-49E4-84D8-2D71A7D3DC76}" dt="2020-10-04T04:56:59.187" v="2982"/>
          <ac:picMkLst>
            <pc:docMk/>
            <pc:sldMk cId="3586199917" sldId="284"/>
            <ac:picMk id="16" creationId="{AB20FFCE-C012-45EA-A011-216EBB05F710}"/>
          </ac:picMkLst>
        </pc:picChg>
        <pc:picChg chg="del">
          <ac:chgData name="Nelson, Micah Andrew" userId="bc869252-89bb-4a4d-a74c-1864d2ad066f" providerId="ADAL" clId="{25E447DE-D028-49E4-84D8-2D71A7D3DC76}" dt="2020-10-04T04:53:28.226" v="2835" actId="478"/>
          <ac:picMkLst>
            <pc:docMk/>
            <pc:sldMk cId="3586199917" sldId="284"/>
            <ac:picMk id="22" creationId="{F14B6454-8077-47CF-8639-9A08E756D6B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0BB72D-6E46-41AB-8446-DAA2D22BBD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7CA617-5909-4069-BE89-DA45345D5F6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BAE736-A323-44C7-9585-87BBD1F09629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7A20F3-5044-48CD-9D31-856D4F676E4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1323AF-F261-4F44-B5E0-C30C7832C7A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C71BB-E976-4BEA-AB8D-773E0BE7AA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272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AB652-4660-46FB-B6C9-7417E57D36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84AC06-CC98-4AF9-B91A-7ABFE9F3B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8D913-6111-435B-8F02-583257E8A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BFABB-4DF8-42FA-84D0-64467EEBC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B3288-0DF9-4305-B76F-0DE42EB17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26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E52EE-6066-4BC7-AEA7-0339584F2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FA50DA-33E5-45A8-A425-9B33D4FB2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DA92F-E649-4753-A736-7AD3002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FF664-EE10-4616-A6AC-DC2C0585B3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6DCADB-B9E5-4A99-AE08-CB6ECA00E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509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837911-18B6-44E9-81AA-943168B2F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5DE644-54A5-4875-9BC4-789FBC9BEE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E8B14C-AB65-4D60-980C-330EB5E93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8216DE-89B2-41FF-82A3-BAF6F0693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A1EC0-17E8-44E9-A1A0-FD281F59C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400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0182A0-6A44-47FF-99A4-005587964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721C9D-B972-4553-BE27-920D53514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C75DE8-148E-4D78-BA13-763E9C40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5A192-783D-4AE1-ABB7-02A6DC963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084D0-1482-47E8-9928-B0E12FC9B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82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3EC2F-5409-4B54-BCE5-C7B163C76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9F969-23FA-48F9-96BF-7135087B1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C8875-B7BF-40AF-B933-010AB94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DA3DA-5AC9-4A02-8F2C-F4C20C06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F5E94-C597-4355-81E7-443C1305E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09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05BFA-69FA-4F8D-A8EA-0DACD416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310DA-EA38-4874-BE78-81FBE7D1E1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8FFB14-EAA5-4F3A-A9CB-DD59114402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C6712F-4444-47F5-9DB0-27B9DE8DE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47FC5A-C5A4-456D-85D6-3AD58A8B6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A8F563-B19A-4A86-B966-5B481D336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451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A0E72-23AE-4E21-893D-33C53A3EA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BFEDB-10CF-4F22-BAD1-8AA8B8CA5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954A49-2E8A-4B9C-A7F9-B36B7D7BA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9CB8D2-11D9-4ADC-94D7-1BE41A8708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56FA9F-8CAB-4EA9-8992-FE7B8B0884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DC5F8F-07FF-4E1E-96F7-16C8CF5A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4DC5B8-CE98-48F5-99CF-ECC2368E8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8B4E6-ABF7-4A18-A791-3084911F8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0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DDE7B-DFF3-4A81-B958-1DCE70110E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71A07A-5ADE-4E35-A563-170C18A6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4D3D40-4F9E-47C9-816A-90179A185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6C1ED-853C-40B9-A5EE-3F356F2E7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00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7A9A32-CD7D-406C-8C3B-AF4FAB19A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7D1B9A-3C1F-4CC7-B609-CD3D7C952E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9F2F3-30E4-4101-8D87-EF0051AD7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259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D60C6-9806-40BB-A252-5F6F45675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FDA777-13A7-4FA2-BC37-9268DE74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0373AA-C33A-4A6A-8C31-CF26DB6CE1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3E4582-FF4A-416C-97BA-CF26E483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11010-5C57-4461-8A6B-BF73299F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EDD055-3FA7-4EA9-ABFB-EFC94B81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310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9FD90-3BC2-4718-B41C-D179E639C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39822D-EE53-4EEB-A86E-2AF488F337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763140-4FCC-4806-BE23-DED09C67ED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6FDD7-8AA6-4092-90CF-A62AF0225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7B692-D010-4DDC-B4A3-B4B15B06B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C69420-6B9F-48FE-A483-CF5D1DC2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064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5C870A-863A-44DD-A2AE-2A14F7D21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41844-5EE5-4F30-8849-2C2CFCA160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0D3407-1C44-4239-B3F6-4406963EE1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5520D-456B-4DF5-A05F-00EB15A09F27}" type="datetimeFigureOut">
              <a:rPr lang="en-US" smtClean="0"/>
              <a:t>10/4/2020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F784A-C473-4C03-B078-06F033E32C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3FB3-8AF9-4B88-901E-4DDB72C5C9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5F7B2-A14F-4644-BE03-4AF0500AFB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290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A3D7-9B9E-42FF-9A0E-11EAF0978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23927-0F42-4612-BCC2-09848BA2A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52651" y="3593330"/>
            <a:ext cx="5686697" cy="16557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Share Securely</a:t>
            </a:r>
          </a:p>
          <a:p>
            <a:endParaRPr lang="en-US" dirty="0"/>
          </a:p>
          <a:p>
            <a:r>
              <a:rPr lang="en-US" dirty="0"/>
              <a:t>Add a slide or two to your PowerPoint presentations or use as introductions to your Zoom meetings. </a:t>
            </a:r>
          </a:p>
        </p:txBody>
      </p:sp>
    </p:spTree>
    <p:extLst>
      <p:ext uri="{BB962C8B-B14F-4D97-AF65-F5344CB8AC3E}">
        <p14:creationId xmlns:p14="http://schemas.microsoft.com/office/powerpoint/2010/main" val="2833877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00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Apply Updates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11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49968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Security update ready? Take a pause for patching. You deserve a break, and your computer deserves to be secure.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4" name="Picture 1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83679E89-3473-4CEB-B8EA-F65B04F5D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44" t="18316" r="21299" b="37110"/>
          <a:stretch/>
        </p:blipFill>
        <p:spPr>
          <a:xfrm>
            <a:off x="5486400" y="262131"/>
            <a:ext cx="6252305" cy="6333737"/>
          </a:xfrm>
          <a:prstGeom prst="ellipse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476FB25C-5E85-4264-B33D-F779535E20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29201"/>
            <a:ext cx="476542" cy="4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2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C03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Click Wisely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79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14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Is that really you?</a:t>
            </a:r>
          </a:p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If you get an odd request from someone you know, verify it by phone call or text. 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0D8B8222-76A9-495E-BB63-4A89D9CA9A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6" t="17741" r="21040" b="37330"/>
          <a:stretch/>
        </p:blipFill>
        <p:spPr>
          <a:xfrm>
            <a:off x="5473434" y="212234"/>
            <a:ext cx="6272538" cy="6308882"/>
          </a:xfrm>
          <a:prstGeom prst="flowChartConnector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CB3D7F0-8DA2-4489-A4DA-F0B3E0117C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8" y="144078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999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A3D7-9B9E-42FF-9A0E-11EAF0978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23927-0F42-4612-BCC2-09848BA2A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6639" y="3654289"/>
            <a:ext cx="4998721" cy="1655762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Use Security Resources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Add a slide or two to your PowerPoint presentations or use as introductions to your Zoom meetings.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52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76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19" y="144079"/>
            <a:ext cx="3855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Use Strong Passwords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Use unique passwords for every account. </a:t>
            </a:r>
          </a:p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That way, if one is stolen, your other accounts are still safe.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877AE64D-0C3C-4637-820A-333F30AAAFF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4133" r="3879" b="19074"/>
          <a:stretch/>
        </p:blipFill>
        <p:spPr>
          <a:xfrm>
            <a:off x="5328876" y="204949"/>
            <a:ext cx="6521116" cy="6516766"/>
          </a:xfrm>
          <a:prstGeom prst="flowChartConnector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003DE69D-F445-4449-ABC2-9AB9E2D5528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185356"/>
            <a:ext cx="393692" cy="3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1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Store and transfer sensitive data securely by following the Information Security Quick Reference Guide.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BA50BB2A-A3CA-49F8-9A86-953036D109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3167" r="16080" b="29007"/>
          <a:stretch/>
        </p:blipFill>
        <p:spPr>
          <a:xfrm>
            <a:off x="5375445" y="226327"/>
            <a:ext cx="6378170" cy="642672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114177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0092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Apply Updates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4" y="936831"/>
            <a:ext cx="5540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Restart your computer weekly to make sure software updates from Support Services take effect. 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C03ACCA2-D91B-40FD-97EF-29A01A2B9A2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8" t="2207" r="7849" b="18618"/>
          <a:stretch/>
        </p:blipFill>
        <p:spPr>
          <a:xfrm>
            <a:off x="5432363" y="258536"/>
            <a:ext cx="6318832" cy="6340928"/>
          </a:xfrm>
          <a:prstGeom prst="ellipse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B2EF852E-9973-4CB2-98D2-A4766F40C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29201"/>
            <a:ext cx="476542" cy="47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226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C03A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Click Wisely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797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13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Forward suspicious emails to </a:t>
            </a:r>
            <a:r>
              <a:rPr lang="en-US" sz="3600" b="1" dirty="0">
                <a:solidFill>
                  <a:schemeClr val="bg1"/>
                </a:solidFill>
                <a:latin typeface="Overpass" panose="00000500000000000000" pitchFamily="50" charset="0"/>
              </a:rPr>
              <a:t>phishing@harvard.edu.</a:t>
            </a:r>
          </a:p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Deleting protects you. Reporting protects everyone.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22" name="Picture 21" descr="Chart, sunburst chart&#10;&#10;Description automatically generated">
            <a:extLst>
              <a:ext uri="{FF2B5EF4-FFF2-40B4-BE49-F238E27FC236}">
                <a16:creationId xmlns:a16="http://schemas.microsoft.com/office/drawing/2014/main" id="{F14B6454-8077-47CF-8639-9A08E756D6B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8" t="3211" r="17526" b="19306"/>
          <a:stretch/>
        </p:blipFill>
        <p:spPr>
          <a:xfrm>
            <a:off x="5467350" y="317161"/>
            <a:ext cx="6210216" cy="6261778"/>
          </a:xfrm>
          <a:prstGeom prst="flowChartConnector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13BF0FC5-8145-48A3-ACA9-51AF3C25E2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78" y="144078"/>
            <a:ext cx="3937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03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Add passcode protection and expiry dates when sharing links to recorded Zoom meetings. </a:t>
            </a:r>
          </a:p>
        </p:txBody>
      </p:sp>
      <p:pic>
        <p:nvPicPr>
          <p:cNvPr id="12" name="Picture 11" descr="Graphical user interface, icon&#10;&#10;Description automatically generated">
            <a:extLst>
              <a:ext uri="{FF2B5EF4-FFF2-40B4-BE49-F238E27FC236}">
                <a16:creationId xmlns:a16="http://schemas.microsoft.com/office/drawing/2014/main" id="{51FD303B-57E3-4843-BA20-5464F082AF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989" y="936831"/>
            <a:ext cx="6025078" cy="573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71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323114" y="117009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496637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Store sensitive data in Harvard-managed locations, like Google Drive, OneDrive or SharePoint.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F2014976-F125-4DAB-99B0-B54C9A4DF2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114" y="76200"/>
            <a:ext cx="67056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72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Keep your team on the same page and protect your data. Send links instead of files when sharing with your team. 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1CF6F10-DE35-4A8E-9612-AC5BCB862F7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425" y="413519"/>
            <a:ext cx="6060556" cy="603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8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Use the OneDrive app to securely scan documents to the cloud with a simple tap.</a:t>
            </a:r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C06A8263-03F8-44F0-A46F-D13A28532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835" y="359027"/>
            <a:ext cx="6131736" cy="6131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14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Thieves can’t steal files that aren’t there.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Protect the data you need, delete the data you don’t.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67D64E3F-F156-4D0E-B8A7-F2E3CEAC34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545" y="319842"/>
            <a:ext cx="6218316" cy="621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3452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6A3D7-9B9E-42FF-9A0E-11EAF09783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023927-0F42-4612-BCC2-09848BA2A2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87634" y="3645581"/>
            <a:ext cx="5416731" cy="1655762"/>
          </a:xfrm>
        </p:spPr>
        <p:txBody>
          <a:bodyPr/>
          <a:lstStyle/>
          <a:p>
            <a:r>
              <a:rPr lang="en-US" dirty="0"/>
              <a:t>Small Actions</a:t>
            </a:r>
          </a:p>
          <a:p>
            <a:r>
              <a:rPr lang="en-US" dirty="0"/>
              <a:t>Add a slide or two to your PowerPoint presentations or use as introductions to your Zoom meetings. </a:t>
            </a:r>
          </a:p>
        </p:txBody>
      </p:sp>
    </p:spTree>
    <p:extLst>
      <p:ext uri="{BB962C8B-B14F-4D97-AF65-F5344CB8AC3E}">
        <p14:creationId xmlns:p14="http://schemas.microsoft.com/office/powerpoint/2010/main" val="1510744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1" y="-1"/>
            <a:ext cx="12192000" cy="5736577"/>
          </a:xfrm>
          <a:prstGeom prst="rect">
            <a:avLst/>
          </a:prstGeom>
          <a:solidFill>
            <a:srgbClr val="76B2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19" y="144079"/>
            <a:ext cx="3684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Use Strong Passwords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Use </a:t>
            </a:r>
            <a:r>
              <a:rPr lang="en-US" sz="3600" b="1" dirty="0">
                <a:solidFill>
                  <a:schemeClr val="bg1"/>
                </a:solidFill>
                <a:latin typeface="Overpass" panose="00000500000000000000" pitchFamily="50" charset="0"/>
              </a:rPr>
              <a:t>strong, unique passwords </a:t>
            </a:r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for every account. It’s simple when you use a </a:t>
            </a:r>
            <a:r>
              <a:rPr lang="en-US" sz="3600" b="1" dirty="0">
                <a:solidFill>
                  <a:schemeClr val="bg1"/>
                </a:solidFill>
                <a:latin typeface="Overpass" panose="00000500000000000000" pitchFamily="50" charset="0"/>
              </a:rPr>
              <a:t>Password Manager </a:t>
            </a:r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like LastPass.</a:t>
            </a:r>
            <a:endParaRPr lang="en-US" sz="3600" b="1" dirty="0">
              <a:solidFill>
                <a:schemeClr val="bg1"/>
              </a:solidFill>
              <a:latin typeface="Overpass" panose="00000500000000000000" pitchFamily="50" charset="0"/>
            </a:endParaRP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8" name="Picture 17" descr="Diagram&#10;&#10;Description automatically generated">
            <a:extLst>
              <a:ext uri="{FF2B5EF4-FFF2-40B4-BE49-F238E27FC236}">
                <a16:creationId xmlns:a16="http://schemas.microsoft.com/office/drawing/2014/main" id="{0E2CE2C8-F5EC-499E-8B0E-58D9B8321FF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67" t="18771" r="21393" b="36666"/>
          <a:stretch/>
        </p:blipFill>
        <p:spPr>
          <a:xfrm>
            <a:off x="5439589" y="279609"/>
            <a:ext cx="6373866" cy="6388089"/>
          </a:xfrm>
          <a:prstGeom prst="flowChartConnector">
            <a:avLst/>
          </a:prstGeom>
        </p:spPr>
      </p:pic>
      <p:sp>
        <p:nvSpPr>
          <p:cNvPr id="19" name="Flowchart: Connector 18">
            <a:extLst>
              <a:ext uri="{FF2B5EF4-FFF2-40B4-BE49-F238E27FC236}">
                <a16:creationId xmlns:a16="http://schemas.microsoft.com/office/drawing/2014/main" id="{0681082E-C6A3-41F8-87E2-E2617174D5C5}"/>
              </a:ext>
            </a:extLst>
          </p:cNvPr>
          <p:cNvSpPr/>
          <p:nvPr/>
        </p:nvSpPr>
        <p:spPr>
          <a:xfrm>
            <a:off x="5430962" y="260560"/>
            <a:ext cx="6373442" cy="6373442"/>
          </a:xfrm>
          <a:prstGeom prst="flowChartConnector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8B07EEA8-995B-4251-B7A4-1F7A722015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185356"/>
            <a:ext cx="393692" cy="379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01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A29B698-ADDC-49B9-9FE1-30577124BF9A}"/>
              </a:ext>
            </a:extLst>
          </p:cNvPr>
          <p:cNvSpPr/>
          <p:nvPr/>
        </p:nvSpPr>
        <p:spPr>
          <a:xfrm>
            <a:off x="0" y="0"/>
            <a:ext cx="12192000" cy="5549900"/>
          </a:xfrm>
          <a:prstGeom prst="rect">
            <a:avLst/>
          </a:prstGeom>
          <a:solidFill>
            <a:srgbClr val="E187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CCD80F9B-E0A6-49BF-9197-1E766676D2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55" y="144079"/>
            <a:ext cx="429898" cy="429896"/>
          </a:xfrm>
          <a:prstGeom prst="rect">
            <a:avLst/>
          </a:prstGeom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6EEE3EE6-653F-4983-BA14-254563E70D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97" y="5902208"/>
            <a:ext cx="2291498" cy="618908"/>
          </a:xfrm>
          <a:prstGeom prst="rect">
            <a:avLst/>
          </a:prstGeom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B0A05DB8-6B1A-40A7-A5C6-8F0F058EE8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432" y="5770273"/>
            <a:ext cx="2654968" cy="8827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39D31E4-C0B3-4727-95A8-FF828C010784}"/>
              </a:ext>
            </a:extLst>
          </p:cNvPr>
          <p:cNvSpPr txBox="1"/>
          <p:nvPr/>
        </p:nvSpPr>
        <p:spPr>
          <a:xfrm>
            <a:off x="707020" y="144079"/>
            <a:ext cx="3223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Overpass Heavy" panose="00000A00000000000000" pitchFamily="50" charset="0"/>
              </a:rPr>
              <a:t>Know Your Data</a:t>
            </a: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79A8F847-C38C-4723-AFE6-70632FEAEC8C}"/>
              </a:ext>
            </a:extLst>
          </p:cNvPr>
          <p:cNvSpPr/>
          <p:nvPr/>
        </p:nvSpPr>
        <p:spPr>
          <a:xfrm>
            <a:off x="5256903" y="76200"/>
            <a:ext cx="6705600" cy="670560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13B64E-48E8-4B01-95FB-41086DFAB1CC}"/>
              </a:ext>
            </a:extLst>
          </p:cNvPr>
          <p:cNvSpPr txBox="1"/>
          <p:nvPr/>
        </p:nvSpPr>
        <p:spPr>
          <a:xfrm>
            <a:off x="193455" y="936831"/>
            <a:ext cx="5269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 Heavy" panose="00000A00000000000000" pitchFamily="50" charset="0"/>
              </a:rPr>
              <a:t>Cyber Security Tip # 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A531D7E-B3E9-488B-A95E-FA62CFBD5FE3}"/>
              </a:ext>
            </a:extLst>
          </p:cNvPr>
          <p:cNvSpPr txBox="1"/>
          <p:nvPr/>
        </p:nvSpPr>
        <p:spPr>
          <a:xfrm>
            <a:off x="193455" y="1914250"/>
            <a:ext cx="51310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Overpass" panose="00000500000000000000" pitchFamily="50" charset="0"/>
              </a:rPr>
              <a:t>Keep control of your data by sending links instead of files. You can’t unsend a file, but you can unshare a link.</a:t>
            </a:r>
          </a:p>
          <a:p>
            <a:endParaRPr lang="en-US" sz="3600" dirty="0">
              <a:solidFill>
                <a:schemeClr val="bg1"/>
              </a:solidFill>
              <a:latin typeface="Overpass" panose="00000500000000000000" pitchFamily="50" charset="0"/>
            </a:endParaRPr>
          </a:p>
        </p:txBody>
      </p:sp>
      <p:pic>
        <p:nvPicPr>
          <p:cNvPr id="14" name="Picture 13" descr="A picture containing 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0F81273E-9E51-474A-9E36-43AE86C30F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1" t="17433" r="20819" b="38073"/>
          <a:stretch/>
        </p:blipFill>
        <p:spPr>
          <a:xfrm>
            <a:off x="5336788" y="215295"/>
            <a:ext cx="6587228" cy="642741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6607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4AFCB058B6FF408780DEC3EDDD2B19" ma:contentTypeVersion="13" ma:contentTypeDescription="Create a new document." ma:contentTypeScope="" ma:versionID="54773d50e0bb6e50f8e1b77181fda88f">
  <xsd:schema xmlns:xsd="http://www.w3.org/2001/XMLSchema" xmlns:xs="http://www.w3.org/2001/XMLSchema" xmlns:p="http://schemas.microsoft.com/office/2006/metadata/properties" xmlns:ns3="29a9a5d1-be40-4d9a-bad3-002815fc8f3e" xmlns:ns4="0423ca28-1c4c-42bb-b8a9-6d2026b71a75" targetNamespace="http://schemas.microsoft.com/office/2006/metadata/properties" ma:root="true" ma:fieldsID="53c8b2b9b69cb0f759935b092350f15a" ns3:_="" ns4:_="">
    <xsd:import namespace="29a9a5d1-be40-4d9a-bad3-002815fc8f3e"/>
    <xsd:import namespace="0423ca28-1c4c-42bb-b8a9-6d2026b71a75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ingHintHash" minOccurs="0"/>
                <xsd:element ref="ns3:SharedWithDetails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DateTaken" minOccurs="0"/>
                <xsd:element ref="ns4:MediaServiceLocation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a9a5d1-be40-4d9a-bad3-002815fc8f3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23ca28-1c4c-42bb-b8a9-6d2026b71a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84CB88F-182B-4AAD-8A18-24194F02AC4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9CC95B4-F656-4CD6-A99E-6C3A99907C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469F6-ABDB-4D42-9C25-CB0D3A1C8B9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a9a5d1-be40-4d9a-bad3-002815fc8f3e"/>
    <ds:schemaRef ds:uri="0423ca28-1c4c-42bb-b8a9-6d2026b71a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414</Words>
  <Application>Microsoft Office PowerPoint</Application>
  <PresentationFormat>Widescreen</PresentationFormat>
  <Paragraphs>56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Overpass</vt:lpstr>
      <vt:lpstr>Overpass Heavy</vt:lpstr>
      <vt:lpstr>Office Theme</vt:lpstr>
      <vt:lpstr>2020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</vt:lpstr>
      <vt:lpstr>PowerPoint Presentation</vt:lpstr>
      <vt:lpstr>PowerPoint Presentation</vt:lpstr>
      <vt:lpstr>PowerPoint Presentation</vt:lpstr>
      <vt:lpstr>PowerPoint Presentation</vt:lpstr>
      <vt:lpstr>2018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Nelson, Micah Andrew</dc:creator>
  <cp:lastModifiedBy>Nelson, Micah Andrew</cp:lastModifiedBy>
  <cp:revision>21</cp:revision>
  <dcterms:created xsi:type="dcterms:W3CDTF">2020-09-22T02:05:23Z</dcterms:created>
  <dcterms:modified xsi:type="dcterms:W3CDTF">2020-10-04T07:13:13Z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0x010100454AFCB058B6FF408780DEC3EDDD2B19</vt:lpwstr>
  </property>
</Properties>
</file>